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403558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ADF5CF-C224-4695-84D4-1DF5D55F21AF}"/>
              </a:ext>
            </a:extLst>
          </p:cNvPr>
          <p:cNvSpPr/>
          <p:nvPr/>
        </p:nvSpPr>
        <p:spPr>
          <a:xfrm>
            <a:off x="5364088" y="4221088"/>
            <a:ext cx="3240360" cy="72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29F28-D0DA-4144-8D5C-FD1C5E84252B}"/>
              </a:ext>
            </a:extLst>
          </p:cNvPr>
          <p:cNvSpPr/>
          <p:nvPr/>
        </p:nvSpPr>
        <p:spPr>
          <a:xfrm>
            <a:off x="3635896" y="5085184"/>
            <a:ext cx="1368152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72">
  <a:themeElements>
    <a:clrScheme name="Theme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Calibri</vt:lpstr>
      <vt:lpstr>Theme72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Методический кабинет</cp:lastModifiedBy>
  <cp:revision>1</cp:revision>
  <dcterms:created xsi:type="dcterms:W3CDTF">2023-05-25T12:55:12Z</dcterms:created>
  <dcterms:modified xsi:type="dcterms:W3CDTF">2023-05-25T13:04:31Z</dcterms:modified>
  <cp:category/>
</cp:coreProperties>
</file>