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256" r:id="rId2"/>
    <p:sldId id="257" r:id="rId3"/>
    <p:sldId id="275" r:id="rId4"/>
    <p:sldId id="277" r:id="rId5"/>
    <p:sldId id="276" r:id="rId6"/>
    <p:sldId id="279" r:id="rId7"/>
    <p:sldId id="274" r:id="rId8"/>
    <p:sldId id="278" r:id="rId9"/>
    <p:sldId id="273" r:id="rId10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97355ACC-B7AB-4F26-80D5-B3FE54E72004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9DCDC9AE-1830-43E9-AA83-277078D9ED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454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5ACC-B7AB-4F26-80D5-B3FE54E72004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C9AE-1830-43E9-AA83-277078D9ED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349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7355ACC-B7AB-4F26-80D5-B3FE54E72004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DCDC9AE-1830-43E9-AA83-277078D9ED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5249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7355ACC-B7AB-4F26-80D5-B3FE54E72004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DCDC9AE-1830-43E9-AA83-277078D9ED87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97945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7355ACC-B7AB-4F26-80D5-B3FE54E72004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DCDC9AE-1830-43E9-AA83-277078D9ED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9595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5ACC-B7AB-4F26-80D5-B3FE54E72004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C9AE-1830-43E9-AA83-277078D9ED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8325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5ACC-B7AB-4F26-80D5-B3FE54E72004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C9AE-1830-43E9-AA83-277078D9ED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982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5ACC-B7AB-4F26-80D5-B3FE54E72004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C9AE-1830-43E9-AA83-277078D9ED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2551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7355ACC-B7AB-4F26-80D5-B3FE54E72004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DCDC9AE-1830-43E9-AA83-277078D9ED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940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5ACC-B7AB-4F26-80D5-B3FE54E72004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C9AE-1830-43E9-AA83-277078D9ED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665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7355ACC-B7AB-4F26-80D5-B3FE54E72004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DCDC9AE-1830-43E9-AA83-277078D9ED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22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5ACC-B7AB-4F26-80D5-B3FE54E72004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C9AE-1830-43E9-AA83-277078D9ED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130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5ACC-B7AB-4F26-80D5-B3FE54E72004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C9AE-1830-43E9-AA83-277078D9ED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394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5ACC-B7AB-4F26-80D5-B3FE54E72004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C9AE-1830-43E9-AA83-277078D9ED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662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5ACC-B7AB-4F26-80D5-B3FE54E72004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C9AE-1830-43E9-AA83-277078D9ED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954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5ACC-B7AB-4F26-80D5-B3FE54E72004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C9AE-1830-43E9-AA83-277078D9ED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809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5ACC-B7AB-4F26-80D5-B3FE54E72004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C9AE-1830-43E9-AA83-277078D9ED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61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55ACC-B7AB-4F26-80D5-B3FE54E72004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DC9AE-1830-43E9-AA83-277078D9ED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13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  <p:sldLayoutId id="2147483833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A9AA9B-DF74-421F-AC4A-770D4EF6BA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206091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Bahnschrift SemiBold" panose="020B0502040204020203" pitchFamily="34" charset="0"/>
              </a:rPr>
              <a:t>Организация методической работы в рамках преемственности дошкольного и начального уровней образования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5753526-CFDC-4A84-994F-10742D832F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55408" y="4023360"/>
            <a:ext cx="7895819" cy="2060917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Дошкольные отделения Лицей №4</a:t>
            </a:r>
          </a:p>
          <a:p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мкр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. Первомайский ул. Горького д. 18, </a:t>
            </a:r>
          </a:p>
          <a:p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мкр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. Юбилейный ул. М.М.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Глинкина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 д. 5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292BA07-DDF0-4BD6-A612-1BD468961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225" y="773723"/>
            <a:ext cx="4051495" cy="15333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29822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53479CF-9293-411E-9E73-01F6E1C27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6574" y="492369"/>
            <a:ext cx="10010024" cy="5383500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r>
              <a:rPr lang="ru-RU" sz="2800" b="1" dirty="0">
                <a:solidFill>
                  <a:srgbClr val="FF0000"/>
                </a:solidFill>
              </a:rPr>
              <a:t>в 2021 году детский сад по адресу: </a:t>
            </a:r>
            <a:r>
              <a:rPr lang="ru-RU" sz="2800" b="1" dirty="0" err="1">
                <a:solidFill>
                  <a:srgbClr val="FF0000"/>
                </a:solidFill>
              </a:rPr>
              <a:t>мкр</a:t>
            </a:r>
            <a:r>
              <a:rPr lang="ru-RU" sz="2800" b="1" dirty="0">
                <a:solidFill>
                  <a:srgbClr val="FF0000"/>
                </a:solidFill>
              </a:rPr>
              <a:t>. Первомайский ул. </a:t>
            </a:r>
            <a:r>
              <a:rPr lang="ru-RU" sz="2800" b="1" dirty="0" err="1">
                <a:solidFill>
                  <a:srgbClr val="FF0000"/>
                </a:solidFill>
              </a:rPr>
              <a:t>Грабина</a:t>
            </a:r>
            <a:r>
              <a:rPr lang="ru-RU" sz="2800" b="1" dirty="0">
                <a:solidFill>
                  <a:srgbClr val="FF0000"/>
                </a:solidFill>
              </a:rPr>
              <a:t> д. 18 вошёл в состав МБОУ «Лицей №4» </a:t>
            </a:r>
            <a:r>
              <a:rPr lang="ru-RU" sz="2800" b="1" dirty="0" err="1">
                <a:solidFill>
                  <a:srgbClr val="FF0000"/>
                </a:solidFill>
              </a:rPr>
              <a:t>г.о</a:t>
            </a:r>
            <a:r>
              <a:rPr lang="ru-RU" sz="2800" b="1" dirty="0">
                <a:solidFill>
                  <a:srgbClr val="FF0000"/>
                </a:solidFill>
              </a:rPr>
              <a:t>. Королёв Московской области</a:t>
            </a:r>
          </a:p>
          <a:p>
            <a:r>
              <a:rPr lang="ru-RU" sz="2800" b="1" dirty="0">
                <a:solidFill>
                  <a:srgbClr val="FF0000"/>
                </a:solidFill>
              </a:rPr>
              <a:t>В сентябре в состав МБОУ «Лицей №4» вошел детский сад по адресу: </a:t>
            </a:r>
            <a:r>
              <a:rPr lang="ru-RU" sz="2800" b="1" dirty="0" err="1">
                <a:solidFill>
                  <a:srgbClr val="FF0000"/>
                </a:solidFill>
              </a:rPr>
              <a:t>мкр</a:t>
            </a:r>
            <a:r>
              <a:rPr lang="ru-RU" sz="2800" b="1" dirty="0">
                <a:solidFill>
                  <a:srgbClr val="FF0000"/>
                </a:solidFill>
              </a:rPr>
              <a:t>. Юбилейный ул. М.М. </a:t>
            </a:r>
            <a:r>
              <a:rPr lang="ru-RU" sz="2800" b="1" dirty="0" err="1">
                <a:solidFill>
                  <a:srgbClr val="FF0000"/>
                </a:solidFill>
              </a:rPr>
              <a:t>Глинкина</a:t>
            </a:r>
            <a:r>
              <a:rPr lang="ru-RU" sz="2800" b="1" dirty="0">
                <a:solidFill>
                  <a:srgbClr val="FF0000"/>
                </a:solidFill>
              </a:rPr>
              <a:t> д. 5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40D857-1198-41DF-96DF-E39E60BFA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9" y="3881627"/>
            <a:ext cx="3982605" cy="27020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B64246-2D4C-4C8A-8EA1-3D26CD12CA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" t="472" r="31772" b="13423"/>
          <a:stretch/>
        </p:blipFill>
        <p:spPr>
          <a:xfrm>
            <a:off x="8310212" y="3881627"/>
            <a:ext cx="3881788" cy="25902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2D9C061-BCC3-481C-90FD-BEAEBA504D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1789" y="3337561"/>
            <a:ext cx="4555588" cy="352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270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301182-C69C-4B63-B3AC-C7F43FEAF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4368" y="1477108"/>
            <a:ext cx="6133515" cy="4459458"/>
          </a:xfrm>
        </p:spPr>
        <p:txBody>
          <a:bodyPr>
            <a:noAutofit/>
          </a:bodyPr>
          <a:lstStyle/>
          <a:p>
            <a:pPr algn="l"/>
            <a:r>
              <a:rPr lang="ru-RU" sz="2400" b="1" dirty="0">
                <a:solidFill>
                  <a:srgbClr val="FF0000"/>
                </a:solidFill>
              </a:rPr>
              <a:t>В соответствии с Распоряжением Министерства образования Московской области </a:t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rgbClr val="FF0000"/>
                </a:solidFill>
              </a:rPr>
              <a:t>от 27.01.2022 № Р-43  в </a:t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rgbClr val="FF0000"/>
                </a:solidFill>
              </a:rPr>
              <a:t>МБОУ «Лицей №4 начал свою реализацию проект «Предшкола: Стандарт детского сада»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EF5A4A-0394-4738-A9EE-548783246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926" y="1589650"/>
            <a:ext cx="3587261" cy="50503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28094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301182-C69C-4B63-B3AC-C7F43FEAF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Планирование и осуществление совместной практической деятельности педагогов и учителей с детьми – дошкольниками (занятия, праздники, выставки)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02E9AF-9FEF-4CC6-865B-CEBB4DED9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404" y="4743810"/>
            <a:ext cx="2860469" cy="2114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65D16E-E42C-45D7-BA79-7160BB8515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534" y="4743811"/>
            <a:ext cx="3100923" cy="2114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5B0BD47-1C40-4247-8BC2-F804A7CD4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34" y="2294287"/>
            <a:ext cx="2860470" cy="3719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A961C1C-68A9-476D-91F9-BDE0A5630F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634" y="2507635"/>
            <a:ext cx="2689432" cy="3293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4066B6D-CBF8-4176-BF92-E48AED8BFE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150" y="2040616"/>
            <a:ext cx="4740813" cy="2581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9681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301182-C69C-4B63-B3AC-C7F43FEAF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4892" y="1083211"/>
            <a:ext cx="9097108" cy="974189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Педагогические советы, семинары, мастер-классы, круглые столы педагогов дошкольных отделений, учителей школы по актуальным вопросам </a:t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3600" b="1" dirty="0">
                <a:solidFill>
                  <a:srgbClr val="FF0000"/>
                </a:solidFill>
              </a:rPr>
              <a:t>«Педагогическая копилка»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DD346D-A2F9-4EBD-AA44-BDFEAFA596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6"/>
          <a:stretch/>
        </p:blipFill>
        <p:spPr>
          <a:xfrm>
            <a:off x="196951" y="2053885"/>
            <a:ext cx="3680656" cy="2180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F463515-1CF2-4376-AB01-6336536BA0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393" y="2180492"/>
            <a:ext cx="3680656" cy="2053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24E3A16-F116-4E55-A7B8-B2E28508D0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51" y="4323014"/>
            <a:ext cx="3680659" cy="2419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5C3C4E0-BAC0-4DF3-ACEF-067F7EB478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102" y="4402502"/>
            <a:ext cx="3718947" cy="2340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CE19A30-E668-4E0A-9067-D2635F8E6D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561" y="2757270"/>
            <a:ext cx="4115768" cy="2419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2773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301182-C69C-4B63-B3AC-C7F43FEAF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Планирование и осуществление совместной практической деятельности дошкольников с  учениками начальной школы в рамках наставничества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8A86A5-2491-435F-8D94-3C5186C1E2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564" b="14482"/>
          <a:stretch/>
        </p:blipFill>
        <p:spPr>
          <a:xfrm>
            <a:off x="351692" y="1477109"/>
            <a:ext cx="2534842" cy="2658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588029-B376-4513-A592-C7A27C1F34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8"/>
          <a:stretch/>
        </p:blipFill>
        <p:spPr>
          <a:xfrm>
            <a:off x="9537332" y="2415063"/>
            <a:ext cx="2541563" cy="3418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1D1B7B2-2A43-46E3-B794-095F7C74DE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534" y="2235760"/>
            <a:ext cx="3531405" cy="2294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6D0B49D-36F7-4FDB-8493-3B0F0C1C0C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6156" y="4516107"/>
            <a:ext cx="3198783" cy="2294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EBAE145-62AD-4434-8DD0-4262B31C93A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028"/>
          <a:stretch/>
        </p:blipFill>
        <p:spPr>
          <a:xfrm>
            <a:off x="939081" y="4124439"/>
            <a:ext cx="2364934" cy="2503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9C695A-86E6-4F42-8184-F4AD5AA855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6931" y="2884173"/>
            <a:ext cx="2798409" cy="3925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0381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301182-C69C-4B63-B3AC-C7F43FEAF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422" y="996199"/>
            <a:ext cx="11549575" cy="1303867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Встречи родителей с будущими </a:t>
            </a:r>
            <a:br>
              <a:rPr lang="ru-RU" sz="3600" b="1" dirty="0">
                <a:solidFill>
                  <a:srgbClr val="FF0000"/>
                </a:solidFill>
              </a:rPr>
            </a:br>
            <a:r>
              <a:rPr lang="ru-RU" sz="3600" b="1" dirty="0">
                <a:solidFill>
                  <a:srgbClr val="FF0000"/>
                </a:solidFill>
              </a:rPr>
              <a:t>учителями, руководством МБОУ «Лицей №4»;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1BAF69-F3B0-42E9-9966-566C945CE6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818" y="2588457"/>
            <a:ext cx="4127586" cy="3052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56EF773-FEA0-4F3B-BE6D-1BAAB02BC4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1" t="33538" r="26296" b="36294"/>
          <a:stretch/>
        </p:blipFill>
        <p:spPr>
          <a:xfrm>
            <a:off x="8038404" y="3014207"/>
            <a:ext cx="3970716" cy="2847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4A59461-108C-476E-8C73-C2F419CE0A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2" r="3596" b="31282"/>
          <a:stretch/>
        </p:blipFill>
        <p:spPr>
          <a:xfrm>
            <a:off x="182880" y="3031586"/>
            <a:ext cx="3619002" cy="2847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4216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301182-C69C-4B63-B3AC-C7F43FEAF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1021" y="933185"/>
            <a:ext cx="8610600" cy="1739676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Взаимодействие педагогов, медицинских работников и психологов, при проведении диагностики по определению готовности детей к школе, анкетирование родителей для изучения самочувствия семьи в преддверии школьной жизни ребенка</a:t>
            </a:r>
            <a:r>
              <a:rPr lang="ru-RU" sz="2400" b="1" dirty="0">
                <a:solidFill>
                  <a:srgbClr val="FF0000"/>
                </a:solidFill>
              </a:rPr>
              <a:t>;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F68647-3C0F-4DD4-8D5A-03E1C38A73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6" b="4175"/>
          <a:stretch/>
        </p:blipFill>
        <p:spPr>
          <a:xfrm>
            <a:off x="36359" y="3344594"/>
            <a:ext cx="3883860" cy="2760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EB1033-3B4C-4AD8-9CCE-8355CD32F1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35"/>
          <a:stretch/>
        </p:blipFill>
        <p:spPr>
          <a:xfrm>
            <a:off x="7765366" y="3429000"/>
            <a:ext cx="4248443" cy="2667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21DB1B-CD6E-449A-A881-AF47C86313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7406" y="3407897"/>
            <a:ext cx="3707960" cy="266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17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B73E8DF-0993-4F9C-95A0-71296E3F63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1026942"/>
            <a:ext cx="9448800" cy="2202557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Спасибо за внимание!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E4CF4C-79B8-484C-931E-BB6A983B86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20" y="3032551"/>
            <a:ext cx="5547360" cy="1980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7957785"/>
      </p:ext>
    </p:extLst>
  </p:cSld>
  <p:clrMapOvr>
    <a:masterClrMapping/>
  </p:clrMapOvr>
</p:sld>
</file>

<file path=ppt/theme/theme1.xml><?xml version="1.0" encoding="utf-8"?>
<a:theme xmlns:a="http://schemas.openxmlformats.org/drawingml/2006/main" name="След самолета">
  <a:themeElements>
    <a:clrScheme name="Красный и оранжевый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8174</TotalTime>
  <Words>237</Words>
  <Application>Microsoft Office PowerPoint</Application>
  <PresentationFormat>Широкоэкранный</PresentationFormat>
  <Paragraphs>15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Arial Black</vt:lpstr>
      <vt:lpstr>Bahnschrift SemiBold</vt:lpstr>
      <vt:lpstr>Century Gothic</vt:lpstr>
      <vt:lpstr>След самолета</vt:lpstr>
      <vt:lpstr>Организация методической работы в рамках преемственности дошкольного и начального уровней образования</vt:lpstr>
      <vt:lpstr>Презентация PowerPoint</vt:lpstr>
      <vt:lpstr>В соответствии с Распоряжением Министерства образования Московской области  от 27.01.2022 № Р-43  в  МБОУ «Лицей №4 начал свою реализацию проект «Предшкола: Стандарт детского сада» </vt:lpstr>
      <vt:lpstr>Планирование и осуществление совместной практической деятельности педагогов и учителей с детьми – дошкольниками (занятия, праздники, выставки)</vt:lpstr>
      <vt:lpstr>Педагогические советы, семинары, мастер-классы, круглые столы педагогов дошкольных отделений, учителей школы по актуальным вопросам  «Педагогическая копилка»</vt:lpstr>
      <vt:lpstr>Планирование и осуществление совместной практической деятельности дошкольников с  учениками начальной школы в рамках наставничества</vt:lpstr>
      <vt:lpstr>Встречи родителей с будущими  учителями, руководством МБОУ «Лицей №4»;</vt:lpstr>
      <vt:lpstr>Взаимодействие педагогов, медицинских работников и психологов, при проведении диагностики по определению готовности детей к школе, анкетирование родителей для изучения самочувствия семьи в преддверии школьной жизни ребенка;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Концепция развития</dc:title>
  <dc:creator>Зам директора</dc:creator>
  <cp:lastModifiedBy>Зам директора</cp:lastModifiedBy>
  <cp:revision>14</cp:revision>
  <cp:lastPrinted>2023-02-03T10:43:05Z</cp:lastPrinted>
  <dcterms:created xsi:type="dcterms:W3CDTF">2022-09-19T07:35:53Z</dcterms:created>
  <dcterms:modified xsi:type="dcterms:W3CDTF">2023-02-28T07:04:33Z</dcterms:modified>
</cp:coreProperties>
</file>